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317" r:id="rId2"/>
    <p:sldId id="318" r:id="rId3"/>
    <p:sldId id="257" r:id="rId4"/>
    <p:sldId id="258" r:id="rId5"/>
    <p:sldId id="259" r:id="rId6"/>
    <p:sldId id="265" r:id="rId7"/>
    <p:sldId id="289" r:id="rId8"/>
    <p:sldId id="291" r:id="rId9"/>
    <p:sldId id="288" r:id="rId10"/>
    <p:sldId id="262" r:id="rId11"/>
    <p:sldId id="260" r:id="rId12"/>
    <p:sldId id="261" r:id="rId13"/>
    <p:sldId id="263" r:id="rId14"/>
    <p:sldId id="264" r:id="rId15"/>
    <p:sldId id="266" r:id="rId16"/>
    <p:sldId id="272" r:id="rId17"/>
    <p:sldId id="274" r:id="rId18"/>
    <p:sldId id="275" r:id="rId19"/>
    <p:sldId id="271" r:id="rId20"/>
    <p:sldId id="267" r:id="rId21"/>
    <p:sldId id="268" r:id="rId22"/>
    <p:sldId id="278" r:id="rId23"/>
    <p:sldId id="279" r:id="rId24"/>
    <p:sldId id="280" r:id="rId25"/>
    <p:sldId id="319" r:id="rId26"/>
    <p:sldId id="294" r:id="rId27"/>
    <p:sldId id="320" r:id="rId28"/>
    <p:sldId id="269" r:id="rId29"/>
    <p:sldId id="315" r:id="rId30"/>
    <p:sldId id="282" r:id="rId31"/>
    <p:sldId id="321" r:id="rId32"/>
    <p:sldId id="284" r:id="rId33"/>
    <p:sldId id="286" r:id="rId34"/>
    <p:sldId id="295" r:id="rId35"/>
    <p:sldId id="296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16" r:id="rId44"/>
    <p:sldId id="307" r:id="rId45"/>
    <p:sldId id="309" r:id="rId46"/>
    <p:sldId id="311" r:id="rId47"/>
    <p:sldId id="324" r:id="rId48"/>
    <p:sldId id="347" r:id="rId49"/>
    <p:sldId id="323" r:id="rId50"/>
    <p:sldId id="313" r:id="rId51"/>
    <p:sldId id="325" r:id="rId52"/>
    <p:sldId id="332" r:id="rId53"/>
    <p:sldId id="333" r:id="rId54"/>
    <p:sldId id="334" r:id="rId55"/>
    <p:sldId id="331" r:id="rId56"/>
    <p:sldId id="330" r:id="rId57"/>
    <p:sldId id="329" r:id="rId58"/>
    <p:sldId id="328" r:id="rId59"/>
    <p:sldId id="327" r:id="rId60"/>
    <p:sldId id="326" r:id="rId61"/>
    <p:sldId id="335" r:id="rId62"/>
    <p:sldId id="336" r:id="rId63"/>
    <p:sldId id="345" r:id="rId64"/>
    <p:sldId id="344" r:id="rId65"/>
    <p:sldId id="343" r:id="rId66"/>
    <p:sldId id="337" r:id="rId67"/>
    <p:sldId id="339" r:id="rId68"/>
    <p:sldId id="346" r:id="rId69"/>
    <p:sldId id="322" r:id="rId70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38" autoAdjust="0"/>
  </p:normalViewPr>
  <p:slideViewPr>
    <p:cSldViewPr>
      <p:cViewPr varScale="1">
        <p:scale>
          <a:sx n="82" d="100"/>
          <a:sy n="82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310A823-B49C-4FBA-B6C8-5AE4CBD4F133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ADE2A6-D894-456E-85ED-E8234DD7CEB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048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E6766D-7EE2-45BE-896C-672BA61A1366}" type="slidenum">
              <a:rPr lang="nl-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 smtClean="0"/>
              <a:t>Klik om het opmaakprofiel van de modelondertitel te bewerken</a:t>
            </a:r>
            <a:endParaRPr lang="en-US"/>
          </a:p>
        </p:txBody>
      </p:sp>
      <p:sp>
        <p:nvSpPr>
          <p:cNvPr id="28" name="Titel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7" name="Tijdelijke aanduiding voor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3317-F9F2-4AC3-BD44-721AE0A2542F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  <p:sp>
        <p:nvSpPr>
          <p:cNvPr id="8" name="Tijdelijke aanduiding voor dianumm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7BCBE-165F-4CB0-B36D-1EF39EF929A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10" name="Tijdelijke aanduiding voor voettekst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6A3FC-41CE-4AB2-809F-D390BB7004AA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  <p:sp>
        <p:nvSpPr>
          <p:cNvPr id="5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1A68C-98AF-4ED0-B5FD-1C5F4E848A3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37955-0B80-4032-AA8A-8E24C2981B97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  <p:sp>
        <p:nvSpPr>
          <p:cNvPr id="5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92801-2248-48E6-8F5D-08D313B0683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ijdelijke aanduiding voor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68741-62B6-424A-A9C9-28C46D07ADDC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  <p:sp>
        <p:nvSpPr>
          <p:cNvPr id="5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062F7-CFE9-446D-A8C5-9A7C5E39203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28732-73EE-46DE-8FF6-EC8ABDC253B4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EB809-607E-41CA-BF9A-C622DC93040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A5D2E-7125-45AF-9265-6BB8F17891FF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  <p:sp>
        <p:nvSpPr>
          <p:cNvPr id="6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232C-64A1-449D-B77D-22431EF2DA1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2" name="Tijdelijke aanduiding voor inhoud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34" name="Tijdelijke aanduiding voor inhoud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BB140-6942-4CC0-A05A-0FCB54299FC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10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F7B71-F4DB-47B5-A00A-8DDBA3A9DB84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7822A-9BA2-47DD-8419-BDB815C95777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  <p:sp>
        <p:nvSpPr>
          <p:cNvPr id="4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FC3CF-BE2F-4704-8FEC-8098FF37FD2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46D68-CD14-473C-8B06-6CAAF51E4BA8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  <p:sp>
        <p:nvSpPr>
          <p:cNvPr id="3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94454-FFCD-42E1-ACD8-E6ECC721B86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inhoud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Titel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Tijdelijke aanduiding voor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6494C-62AA-40FC-9B85-C042ECC6C274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  <p:sp>
        <p:nvSpPr>
          <p:cNvPr id="6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0297B-145F-4A4D-AB37-2FB2B0FE34F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F41D5-0A41-4759-AE40-3ACA6A4CAD90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  <p:sp>
        <p:nvSpPr>
          <p:cNvPr id="6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4D23A-5565-4AE5-98ED-D547102048B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ekst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smtClean="0"/>
          </a:p>
        </p:txBody>
      </p:sp>
      <p:sp>
        <p:nvSpPr>
          <p:cNvPr id="24" name="Tijdelijke aanduiding voor datum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30A263-6AB2-40D2-A262-F485700E0A56}" type="datetimeFigureOut">
              <a:rPr lang="nl-NL"/>
              <a:pPr>
                <a:defRPr/>
              </a:pPr>
              <a:t>6-11-2019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2895BE0-5A30-4BA1-A1C1-3C24CFB50D4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5" name="Tijdelijke aanduiding voor titel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3" r:id="rId1"/>
    <p:sldLayoutId id="2147483915" r:id="rId2"/>
    <p:sldLayoutId id="2147483924" r:id="rId3"/>
    <p:sldLayoutId id="2147483916" r:id="rId4"/>
    <p:sldLayoutId id="2147483925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2" descr="opbrengstrato_20191026_106178977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620713"/>
            <a:ext cx="8316913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smtClean="0"/>
              <a:t>Tilburg-Vaals als voorbeeld</a:t>
            </a:r>
          </a:p>
          <a:p>
            <a:pPr eaLnBrk="1" hangingPunct="1"/>
            <a:r>
              <a:rPr lang="nl-NL" smtClean="0"/>
              <a:t>Werd onze eerste club klassieker</a:t>
            </a:r>
          </a:p>
          <a:p>
            <a:pPr eaLnBrk="1" hangingPunct="1"/>
            <a:r>
              <a:rPr lang="nl-NL" smtClean="0"/>
              <a:t>Met eerste vrouw in het peloton</a:t>
            </a:r>
          </a:p>
          <a:p>
            <a:pPr eaLnBrk="1" hangingPunct="1"/>
            <a:r>
              <a:rPr lang="nl-NL" smtClean="0"/>
              <a:t>Manier om nieuwe  leden te 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mtClean="0"/>
              <a:t>    krijgen</a:t>
            </a:r>
          </a:p>
          <a:p>
            <a:pPr eaLnBrk="1" hangingPunct="1"/>
            <a:r>
              <a:rPr lang="nl-NL" smtClean="0"/>
              <a:t>We werden opgehaald door onze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mtClean="0"/>
              <a:t>    partners (en kinderen) op de 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mtClean="0"/>
              <a:t>    Vaalserberg.</a:t>
            </a:r>
          </a:p>
        </p:txBody>
      </p:sp>
      <p:sp>
        <p:nvSpPr>
          <p:cNvPr id="4" name="Rechthoek 3"/>
          <p:cNvSpPr/>
          <p:nvPr/>
        </p:nvSpPr>
        <p:spPr>
          <a:xfrm>
            <a:off x="2699792" y="620688"/>
            <a:ext cx="364260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Goirle-Vaals</a:t>
            </a:r>
            <a:endParaRPr lang="nl-NL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4340" name="Afbeelding 5" descr="Scan TD ontvangs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1773238"/>
            <a:ext cx="3195638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Tijdelijke aanduiding voor inhoud 4" descr="scan GV sta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4475" y="476250"/>
            <a:ext cx="8723313" cy="5905500"/>
          </a:xfrm>
        </p:spPr>
      </p:pic>
      <p:sp>
        <p:nvSpPr>
          <p:cNvPr id="4" name="Rechthoek 3"/>
          <p:cNvSpPr/>
          <p:nvPr/>
        </p:nvSpPr>
        <p:spPr>
          <a:xfrm>
            <a:off x="1342758" y="404664"/>
            <a:ext cx="650069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De start der dapperen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Tijdelijke aanduiding voor inhoud 3" descr="Scan GV bezemwag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549275"/>
            <a:ext cx="8293100" cy="5640388"/>
          </a:xfrm>
        </p:spPr>
      </p:pic>
      <p:sp>
        <p:nvSpPr>
          <p:cNvPr id="5" name="Rechthoek 4"/>
          <p:cNvSpPr/>
          <p:nvPr/>
        </p:nvSpPr>
        <p:spPr>
          <a:xfrm>
            <a:off x="2195736" y="548680"/>
            <a:ext cx="48977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De bezemwagen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Tijdelijke aanduiding voor inhoud 3" descr="scan GV da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25675" y="260350"/>
            <a:ext cx="4300538" cy="6408738"/>
          </a:xfrm>
        </p:spPr>
      </p:pic>
      <p:sp>
        <p:nvSpPr>
          <p:cNvPr id="5" name="Rechthoek 4"/>
          <p:cNvSpPr/>
          <p:nvPr/>
        </p:nvSpPr>
        <p:spPr>
          <a:xfrm>
            <a:off x="539552" y="404664"/>
            <a:ext cx="81355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Eerste vrouw in het peloton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Tijdelijke aanduiding voor inhoud 3" descr="scan GV kli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623888"/>
            <a:ext cx="3671887" cy="5746750"/>
          </a:xfrm>
        </p:spPr>
      </p:pic>
      <p:pic>
        <p:nvPicPr>
          <p:cNvPr id="18435" name="Afbeelding 4" descr="scan oud shirt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679450"/>
            <a:ext cx="4392612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Afbeelding 5" descr="scan oud shirt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573463"/>
            <a:ext cx="43481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hoek 6"/>
          <p:cNvSpPr/>
          <p:nvPr/>
        </p:nvSpPr>
        <p:spPr>
          <a:xfrm>
            <a:off x="1259632" y="332656"/>
            <a:ext cx="648414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Eerste eigen club shirt</a:t>
            </a:r>
          </a:p>
        </p:txBody>
      </p:sp>
      <p:pic>
        <p:nvPicPr>
          <p:cNvPr id="18438" name="Afbeelding 5" descr="DSC0585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2276475"/>
            <a:ext cx="197802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267744" y="620688"/>
            <a:ext cx="43989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1983: een idee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267744" y="620688"/>
            <a:ext cx="43989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1983: een idee</a:t>
            </a:r>
          </a:p>
        </p:txBody>
      </p:sp>
      <p:sp>
        <p:nvSpPr>
          <p:cNvPr id="6" name="Rechthoek 5"/>
          <p:cNvSpPr/>
          <p:nvPr/>
        </p:nvSpPr>
        <p:spPr>
          <a:xfrm>
            <a:off x="971600" y="1772816"/>
            <a:ext cx="684379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1984: de voorbereiding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331640" y="2852936"/>
            <a:ext cx="641393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1985: De Tweedaagse</a:t>
            </a:r>
          </a:p>
        </p:txBody>
      </p:sp>
      <p:sp>
        <p:nvSpPr>
          <p:cNvPr id="5" name="Rechthoek 4"/>
          <p:cNvSpPr/>
          <p:nvPr/>
        </p:nvSpPr>
        <p:spPr>
          <a:xfrm>
            <a:off x="2267744" y="620688"/>
            <a:ext cx="43989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1983: een idee</a:t>
            </a:r>
          </a:p>
        </p:txBody>
      </p:sp>
      <p:sp>
        <p:nvSpPr>
          <p:cNvPr id="6" name="Rechthoek 5"/>
          <p:cNvSpPr/>
          <p:nvPr/>
        </p:nvSpPr>
        <p:spPr>
          <a:xfrm>
            <a:off x="971600" y="1772816"/>
            <a:ext cx="684379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1984: de voorbereiding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331640" y="2852936"/>
            <a:ext cx="641393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1985: De Tweedaagse</a:t>
            </a:r>
          </a:p>
        </p:txBody>
      </p:sp>
      <p:sp>
        <p:nvSpPr>
          <p:cNvPr id="5" name="Rechthoek 4"/>
          <p:cNvSpPr/>
          <p:nvPr/>
        </p:nvSpPr>
        <p:spPr>
          <a:xfrm>
            <a:off x="2267744" y="620688"/>
            <a:ext cx="43989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1983: een idee</a:t>
            </a:r>
          </a:p>
        </p:txBody>
      </p:sp>
      <p:sp>
        <p:nvSpPr>
          <p:cNvPr id="6" name="Rechthoek 5"/>
          <p:cNvSpPr/>
          <p:nvPr/>
        </p:nvSpPr>
        <p:spPr>
          <a:xfrm>
            <a:off x="971600" y="1772816"/>
            <a:ext cx="684379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1984: de voorbereiding</a:t>
            </a:r>
          </a:p>
        </p:txBody>
      </p:sp>
      <p:sp>
        <p:nvSpPr>
          <p:cNvPr id="7" name="Rechthoek 6"/>
          <p:cNvSpPr/>
          <p:nvPr/>
        </p:nvSpPr>
        <p:spPr>
          <a:xfrm>
            <a:off x="1907704" y="3933056"/>
            <a:ext cx="534697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Rondje IJsselmeer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331640" y="2852936"/>
            <a:ext cx="641393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1985: De Tweedaagse</a:t>
            </a:r>
          </a:p>
        </p:txBody>
      </p:sp>
      <p:sp>
        <p:nvSpPr>
          <p:cNvPr id="5" name="Rechthoek 4"/>
          <p:cNvSpPr/>
          <p:nvPr/>
        </p:nvSpPr>
        <p:spPr>
          <a:xfrm>
            <a:off x="2267744" y="620688"/>
            <a:ext cx="43989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1983: een idee</a:t>
            </a:r>
          </a:p>
        </p:txBody>
      </p:sp>
      <p:sp>
        <p:nvSpPr>
          <p:cNvPr id="6" name="Rechthoek 5"/>
          <p:cNvSpPr/>
          <p:nvPr/>
        </p:nvSpPr>
        <p:spPr>
          <a:xfrm>
            <a:off x="971600" y="1772816"/>
            <a:ext cx="684379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1984: de voorbereiding</a:t>
            </a:r>
          </a:p>
        </p:txBody>
      </p:sp>
      <p:sp>
        <p:nvSpPr>
          <p:cNvPr id="7" name="Rechthoek 6"/>
          <p:cNvSpPr/>
          <p:nvPr/>
        </p:nvSpPr>
        <p:spPr>
          <a:xfrm>
            <a:off x="1907704" y="3933056"/>
            <a:ext cx="534697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Rondje IJsselmeer</a:t>
            </a:r>
          </a:p>
        </p:txBody>
      </p:sp>
      <p:sp>
        <p:nvSpPr>
          <p:cNvPr id="8" name="Rechthoek 7"/>
          <p:cNvSpPr/>
          <p:nvPr/>
        </p:nvSpPr>
        <p:spPr>
          <a:xfrm>
            <a:off x="1259633" y="4869160"/>
            <a:ext cx="676499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290 + 235 km = 525 km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7200" y="3700463"/>
            <a:ext cx="8305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nl-NL" smtClean="0"/>
          </a:p>
        </p:txBody>
      </p:sp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457200" y="1433513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nl-NL" smtClean="0"/>
          </a:p>
        </p:txBody>
      </p:sp>
      <p:pic>
        <p:nvPicPr>
          <p:cNvPr id="6148" name="Afbeelding 3" descr="Scan luchtfoto hellen 7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115888"/>
            <a:ext cx="9151938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hoek 5"/>
          <p:cNvSpPr/>
          <p:nvPr/>
        </p:nvSpPr>
        <p:spPr>
          <a:xfrm>
            <a:off x="1259632" y="548680"/>
            <a:ext cx="67834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40 Jaar WTC De Hellen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fbeelding 3" descr="scan TD IJsselme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39713"/>
            <a:ext cx="7885112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hoek 4"/>
          <p:cNvSpPr/>
          <p:nvPr/>
        </p:nvSpPr>
        <p:spPr>
          <a:xfrm>
            <a:off x="951944" y="188640"/>
            <a:ext cx="73819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9 fietsers en 2 chauffeurs</a:t>
            </a:r>
          </a:p>
        </p:txBody>
      </p:sp>
      <p:sp>
        <p:nvSpPr>
          <p:cNvPr id="24580" name="Tekstvak 5"/>
          <p:cNvSpPr txBox="1">
            <a:spLocks noChangeArrowheads="1"/>
          </p:cNvSpPr>
          <p:nvPr/>
        </p:nvSpPr>
        <p:spPr bwMode="auto">
          <a:xfrm>
            <a:off x="1258888" y="5516563"/>
            <a:ext cx="5976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</a:rPr>
              <a:t>Gerard                  Ad                       Gerrit            Peter            Jack</a:t>
            </a:r>
          </a:p>
        </p:txBody>
      </p:sp>
      <p:sp>
        <p:nvSpPr>
          <p:cNvPr id="24581" name="Tekstvak 6"/>
          <p:cNvSpPr txBox="1">
            <a:spLocks noChangeArrowheads="1"/>
          </p:cNvSpPr>
          <p:nvPr/>
        </p:nvSpPr>
        <p:spPr bwMode="auto">
          <a:xfrm>
            <a:off x="3419475" y="3284538"/>
            <a:ext cx="3313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</a:rPr>
              <a:t>Christian Geert-Jan  Noud   Hans</a:t>
            </a:r>
          </a:p>
        </p:txBody>
      </p:sp>
      <p:sp>
        <p:nvSpPr>
          <p:cNvPr id="24582" name="Tekstvak 7"/>
          <p:cNvSpPr txBox="1">
            <a:spLocks noChangeArrowheads="1"/>
          </p:cNvSpPr>
          <p:nvPr/>
        </p:nvSpPr>
        <p:spPr bwMode="auto">
          <a:xfrm>
            <a:off x="1187450" y="2492375"/>
            <a:ext cx="2232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solidFill>
                  <a:schemeClr val="bg1"/>
                </a:solidFill>
                <a:latin typeface="Calibri" pitchFamily="34" charset="0"/>
              </a:rPr>
              <a:t>Carla                     Ton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Afbeelding 4" descr="scan hoogtemeter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138"/>
            <a:ext cx="4427538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>
            <a:off x="0" y="2636912"/>
            <a:ext cx="421196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hoogtemeters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Afbeelding 3" descr="scan hoofdbedekk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25" y="465138"/>
            <a:ext cx="446087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Afbeelding 4" descr="scan hoogteme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138"/>
            <a:ext cx="4427538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>
            <a:off x="0" y="2636912"/>
            <a:ext cx="421196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hoogtemeters</a:t>
            </a:r>
          </a:p>
        </p:txBody>
      </p:sp>
      <p:sp>
        <p:nvSpPr>
          <p:cNvPr id="10" name="Rechthoek 9"/>
          <p:cNvSpPr/>
          <p:nvPr/>
        </p:nvSpPr>
        <p:spPr>
          <a:xfrm>
            <a:off x="5171950" y="476672"/>
            <a:ext cx="290707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Kopzorg?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Afbeelding 3" descr="scan hoofdbedekk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25" y="465138"/>
            <a:ext cx="446087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Afbeelding 4" descr="scan hoogteme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138"/>
            <a:ext cx="4427538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Afbeelding 5" descr="scan hulp biede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22663"/>
            <a:ext cx="4427538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>
            <a:off x="0" y="2636912"/>
            <a:ext cx="421196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hoogtemeters</a:t>
            </a:r>
          </a:p>
        </p:txBody>
      </p:sp>
      <p:sp>
        <p:nvSpPr>
          <p:cNvPr id="10" name="Rechthoek 9"/>
          <p:cNvSpPr/>
          <p:nvPr/>
        </p:nvSpPr>
        <p:spPr>
          <a:xfrm>
            <a:off x="5171950" y="476672"/>
            <a:ext cx="290707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Kopzorg?</a:t>
            </a:r>
          </a:p>
        </p:txBody>
      </p:sp>
      <p:sp>
        <p:nvSpPr>
          <p:cNvPr id="11" name="Rechthoek 10"/>
          <p:cNvSpPr/>
          <p:nvPr/>
        </p:nvSpPr>
        <p:spPr>
          <a:xfrm>
            <a:off x="323528" y="5733256"/>
            <a:ext cx="408432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Elkaar helpen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fbeelding 3" descr="scan hoofdbedekk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25" y="465138"/>
            <a:ext cx="446087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Afbeelding 4" descr="scan hoogteme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138"/>
            <a:ext cx="4427538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Afbeelding 5" descr="scan hulp biede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22663"/>
            <a:ext cx="4427538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Afbeelding 6" descr="scan Rielse clu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522663"/>
            <a:ext cx="4427537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>
            <a:off x="0" y="2636912"/>
            <a:ext cx="421196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hoogtemeters</a:t>
            </a:r>
          </a:p>
        </p:txBody>
      </p:sp>
      <p:sp>
        <p:nvSpPr>
          <p:cNvPr id="9" name="Rechthoek 8"/>
          <p:cNvSpPr/>
          <p:nvPr/>
        </p:nvSpPr>
        <p:spPr>
          <a:xfrm>
            <a:off x="4495116" y="3356992"/>
            <a:ext cx="464888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Riel apart</a:t>
            </a:r>
          </a:p>
        </p:txBody>
      </p:sp>
      <p:sp>
        <p:nvSpPr>
          <p:cNvPr id="10" name="Rechthoek 9"/>
          <p:cNvSpPr/>
          <p:nvPr/>
        </p:nvSpPr>
        <p:spPr>
          <a:xfrm>
            <a:off x="5171950" y="476672"/>
            <a:ext cx="290707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Kopzorg?</a:t>
            </a:r>
          </a:p>
        </p:txBody>
      </p:sp>
      <p:sp>
        <p:nvSpPr>
          <p:cNvPr id="11" name="Rechthoek 10"/>
          <p:cNvSpPr/>
          <p:nvPr/>
        </p:nvSpPr>
        <p:spPr>
          <a:xfrm>
            <a:off x="323528" y="5733256"/>
            <a:ext cx="408432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Elkaar helpen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Afbeelding 1" descr="Naamloos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42888"/>
            <a:ext cx="84963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hoek 3"/>
          <p:cNvSpPr/>
          <p:nvPr/>
        </p:nvSpPr>
        <p:spPr>
          <a:xfrm>
            <a:off x="683568" y="5661248"/>
            <a:ext cx="788946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33 deelnemers en 1 chauffeur </a:t>
            </a:r>
            <a:endParaRPr lang="nl-NL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Tijdelijke aanduiding voor inhoud 3" descr="scan eifel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052513"/>
            <a:ext cx="4251325" cy="2881312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>
              <a:defRPr/>
            </a:pPr>
            <a:r>
              <a:rPr lang="nl-NL" smtClean="0">
                <a:latin typeface="+mn-lt"/>
              </a:rPr>
              <a:t>Drie daagse </a:t>
            </a:r>
            <a:r>
              <a:rPr lang="nl-NL" err="1" smtClean="0">
                <a:latin typeface="+mn-lt"/>
              </a:rPr>
              <a:t>Eifel</a:t>
            </a:r>
            <a:endParaRPr lang="nl-NL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Tijdelijke aanduiding voor inhoud 3" descr="scan eifel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052513"/>
            <a:ext cx="4251325" cy="2881312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>
              <a:defRPr/>
            </a:pPr>
            <a:r>
              <a:rPr lang="nl-NL" smtClean="0">
                <a:latin typeface="+mn-lt"/>
              </a:rPr>
              <a:t>Drie daagse </a:t>
            </a:r>
            <a:r>
              <a:rPr lang="nl-NL" err="1" smtClean="0">
                <a:latin typeface="+mn-lt"/>
              </a:rPr>
              <a:t>Eifel</a:t>
            </a:r>
            <a:endParaRPr lang="nl-NL">
              <a:latin typeface="+mn-lt"/>
            </a:endParaRPr>
          </a:p>
        </p:txBody>
      </p:sp>
      <p:pic>
        <p:nvPicPr>
          <p:cNvPr id="31748" name="Afbeelding 4" descr="scna eifel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9975" y="2924175"/>
            <a:ext cx="52101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Tijdelijke aanduiding voor inhoud 3" descr="Scan TD Parij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5888"/>
            <a:ext cx="9161463" cy="6553200"/>
          </a:xfrm>
        </p:spPr>
      </p:pic>
      <p:sp>
        <p:nvSpPr>
          <p:cNvPr id="5" name="Rechthoek 4"/>
          <p:cNvSpPr/>
          <p:nvPr/>
        </p:nvSpPr>
        <p:spPr>
          <a:xfrm>
            <a:off x="827584" y="908720"/>
            <a:ext cx="37089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Parijs-Goirle</a:t>
            </a:r>
            <a:endParaRPr lang="nl-NL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Afbeelding 2" descr="scan kaartje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3268662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Afbeelding 3" descr="scan kaartje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03213"/>
            <a:ext cx="4895850" cy="629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smtClean="0"/>
              <a:t>9 mei 1980</a:t>
            </a:r>
          </a:p>
          <a:p>
            <a:pPr eaLnBrk="1" hangingPunct="1"/>
            <a:r>
              <a:rPr lang="nl-NL" smtClean="0"/>
              <a:t>Moederdag</a:t>
            </a:r>
          </a:p>
          <a:p>
            <a:pPr eaLnBrk="1" hangingPunct="1"/>
            <a:r>
              <a:rPr lang="nl-NL" smtClean="0"/>
              <a:t>Initiatief Ad Schrijver, Kees de Volder en Klaas Maaijen</a:t>
            </a:r>
          </a:p>
          <a:p>
            <a:pPr eaLnBrk="1" hangingPunct="1"/>
            <a:r>
              <a:rPr lang="nl-NL" smtClean="0"/>
              <a:t>Kom naar de Deel</a:t>
            </a:r>
          </a:p>
          <a:p>
            <a:pPr eaLnBrk="1" hangingPunct="1"/>
            <a:r>
              <a:rPr lang="nl-NL" smtClean="0"/>
              <a:t>Oerroute 4 Bultjes</a:t>
            </a:r>
          </a:p>
          <a:p>
            <a:pPr eaLnBrk="1" hangingPunct="1"/>
            <a:r>
              <a:rPr lang="nl-NL" smtClean="0"/>
              <a:t>Ongeveer 25 deelnemers</a:t>
            </a:r>
          </a:p>
          <a:p>
            <a:pPr eaLnBrk="1" hangingPunct="1"/>
            <a:r>
              <a:rPr lang="nl-NL" smtClean="0"/>
              <a:t>Ontvangst elke zondag door partners na de rit</a:t>
            </a:r>
          </a:p>
        </p:txBody>
      </p:sp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mtClean="0"/>
              <a:t>Het begin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Afbeelding 4" descr="Scan TD Vierhout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4150"/>
            <a:ext cx="45370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hoek 3"/>
          <p:cNvSpPr/>
          <p:nvPr/>
        </p:nvSpPr>
        <p:spPr>
          <a:xfrm>
            <a:off x="1043608" y="2708920"/>
            <a:ext cx="285238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Vierhouten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Afbeelding 4" descr="Scan TD Vierhout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4150"/>
            <a:ext cx="45370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hoek 3"/>
          <p:cNvSpPr/>
          <p:nvPr/>
        </p:nvSpPr>
        <p:spPr>
          <a:xfrm>
            <a:off x="1043608" y="2708920"/>
            <a:ext cx="285238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Vierhouten</a:t>
            </a:r>
          </a:p>
        </p:txBody>
      </p:sp>
      <p:pic>
        <p:nvPicPr>
          <p:cNvPr id="35844" name="Afbeelding 5" descr="scan TD Nam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174625"/>
            <a:ext cx="41306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>
            <a:off x="4788024" y="2636912"/>
            <a:ext cx="172354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fbeelding 4" descr="Scan TD Vierhout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4150"/>
            <a:ext cx="45370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hoek 3"/>
          <p:cNvSpPr/>
          <p:nvPr/>
        </p:nvSpPr>
        <p:spPr>
          <a:xfrm>
            <a:off x="1043608" y="2708920"/>
            <a:ext cx="285238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Vierhouten</a:t>
            </a:r>
          </a:p>
        </p:txBody>
      </p:sp>
      <p:pic>
        <p:nvPicPr>
          <p:cNvPr id="36868" name="Afbeelding 5" descr="scan TD Nam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174625"/>
            <a:ext cx="41306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>
            <a:off x="4788024" y="2636912"/>
            <a:ext cx="172354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Namen</a:t>
            </a:r>
          </a:p>
        </p:txBody>
      </p:sp>
      <p:pic>
        <p:nvPicPr>
          <p:cNvPr id="36870" name="Afbeelding 6" descr="scan TD Limburg 201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357563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hoek 9"/>
          <p:cNvSpPr/>
          <p:nvPr/>
        </p:nvSpPr>
        <p:spPr>
          <a:xfrm>
            <a:off x="1403648" y="5877272"/>
            <a:ext cx="20313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Limburg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Afbeelding 4" descr="Scan TD Vierhout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4150"/>
            <a:ext cx="45370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hoek 3"/>
          <p:cNvSpPr/>
          <p:nvPr/>
        </p:nvSpPr>
        <p:spPr>
          <a:xfrm>
            <a:off x="1043608" y="2708920"/>
            <a:ext cx="285238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Vierhouten</a:t>
            </a:r>
          </a:p>
        </p:txBody>
      </p:sp>
      <p:pic>
        <p:nvPicPr>
          <p:cNvPr id="37892" name="Afbeelding 5" descr="scan TD Nam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174625"/>
            <a:ext cx="41306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>
            <a:off x="4788024" y="2636912"/>
            <a:ext cx="172354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Namen</a:t>
            </a:r>
          </a:p>
        </p:txBody>
      </p:sp>
      <p:pic>
        <p:nvPicPr>
          <p:cNvPr id="37894" name="Afbeelding 6" descr="scan TD Limburg 201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357563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hoek 9"/>
          <p:cNvSpPr/>
          <p:nvPr/>
        </p:nvSpPr>
        <p:spPr>
          <a:xfrm>
            <a:off x="1403648" y="5877272"/>
            <a:ext cx="20313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Limburg</a:t>
            </a:r>
          </a:p>
        </p:txBody>
      </p:sp>
      <p:pic>
        <p:nvPicPr>
          <p:cNvPr id="37896" name="Afbeelding 10" descr="Scan TD slecht wee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7100" y="3357563"/>
            <a:ext cx="4214813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hoek 12"/>
          <p:cNvSpPr/>
          <p:nvPr/>
        </p:nvSpPr>
        <p:spPr>
          <a:xfrm>
            <a:off x="5364088" y="3429000"/>
            <a:ext cx="27494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Slecht weer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Afbeelding 3" descr="scan gezinsfietsda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8351838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979613" y="5805488"/>
            <a:ext cx="44640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>
                <a:latin typeface="+mn-lt"/>
              </a:rPr>
              <a:t>gezinsfietstocht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Afbeelding 3" descr="scan filmavon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76250"/>
            <a:ext cx="846296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684213" y="5373688"/>
            <a:ext cx="4103687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>
                <a:latin typeface="+mn-lt"/>
              </a:rPr>
              <a:t>filmavond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Afbeelding 3" descr="scan barbecu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549275"/>
            <a:ext cx="812165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555875" y="5589588"/>
            <a:ext cx="3600450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>
                <a:latin typeface="+mn-lt"/>
              </a:rPr>
              <a:t>Barbecue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Afbeelding 3" descr="scan quiz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82296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339975" y="5805488"/>
            <a:ext cx="2879725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>
                <a:latin typeface="+mn-lt"/>
              </a:rPr>
              <a:t>Quiz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Afbeelding 1" descr="scan toerfietskampioenschap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5184775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Afbeelding 2" descr="scan toerfietskampioenscha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355975"/>
            <a:ext cx="5651500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323850" y="3933825"/>
            <a:ext cx="2808288" cy="2122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 err="1">
                <a:latin typeface="+mn-lt"/>
              </a:rPr>
              <a:t>Toerfiets-kampioen-schap</a:t>
            </a:r>
            <a:endParaRPr lang="nl-NL" sz="4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Afbeelding 1" descr="scan techniekavon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333375"/>
            <a:ext cx="6624638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1979613" y="5445125"/>
            <a:ext cx="532923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>
                <a:latin typeface="+mn-lt"/>
              </a:rPr>
              <a:t>Technische avonden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ijdelijke aanduiding voor inhoud 6" descr="scan zw vertrek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04800" y="0"/>
            <a:ext cx="9661525" cy="6858000"/>
          </a:xfrm>
        </p:spPr>
      </p:pic>
      <p:sp>
        <p:nvSpPr>
          <p:cNvPr id="5" name="Rechthoek 4"/>
          <p:cNvSpPr/>
          <p:nvPr/>
        </p:nvSpPr>
        <p:spPr>
          <a:xfrm>
            <a:off x="1763688" y="5733256"/>
            <a:ext cx="580281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Vertrek bij De Deel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Afbeelding 1" descr="scan wandel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333375"/>
            <a:ext cx="4519613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Afbeelding 2" descr="scan wandeltocht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70213"/>
            <a:ext cx="47529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468313" y="1052513"/>
            <a:ext cx="3527425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>
                <a:latin typeface="+mn-lt"/>
              </a:rPr>
              <a:t>Wandeling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Afbeelding 1" descr="scan vrijwillig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333375"/>
            <a:ext cx="4924425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1619250" y="5589588"/>
            <a:ext cx="5905500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>
                <a:latin typeface="+mn-lt"/>
              </a:rPr>
              <a:t>Vrijwilliger van het jaar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Afbeelding 1" descr="goedendoe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75" y="233363"/>
            <a:ext cx="6691313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1476375" y="5013325"/>
            <a:ext cx="6119813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>
                <a:latin typeface="+mn-lt"/>
              </a:rPr>
              <a:t>Het Goede Doel: €3969,-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Afbeelding 1" descr="scan ladiesday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820737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2916238" y="5876925"/>
            <a:ext cx="381635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>
                <a:latin typeface="+mn-lt"/>
              </a:rPr>
              <a:t>Vrouwendag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116013" y="1341438"/>
            <a:ext cx="6119812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 err="1">
                <a:latin typeface="+mn-lt"/>
              </a:rPr>
              <a:t>Klimclinic</a:t>
            </a:r>
            <a:r>
              <a:rPr lang="nl-NL" sz="4400" dirty="0">
                <a:latin typeface="+mn-lt"/>
              </a:rPr>
              <a:t>: waarheen, waarvoor?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116013" y="1341438"/>
            <a:ext cx="6119812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 err="1">
                <a:latin typeface="+mn-lt"/>
              </a:rPr>
              <a:t>Klimclinic</a:t>
            </a:r>
            <a:r>
              <a:rPr lang="nl-NL" sz="4400" dirty="0">
                <a:latin typeface="+mn-lt"/>
              </a:rPr>
              <a:t>: waarheen, waarvoor?</a:t>
            </a:r>
          </a:p>
        </p:txBody>
      </p:sp>
      <p:pic>
        <p:nvPicPr>
          <p:cNvPr id="50179" name="Afbeelding 2" descr="scan GV kli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2060575"/>
            <a:ext cx="29876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116013" y="1341438"/>
            <a:ext cx="6119812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 err="1">
                <a:latin typeface="+mn-lt"/>
              </a:rPr>
              <a:t>Klimclinic</a:t>
            </a:r>
            <a:r>
              <a:rPr lang="nl-NL" sz="4400" dirty="0">
                <a:latin typeface="+mn-lt"/>
              </a:rPr>
              <a:t>: waarheen, waarvoor?</a:t>
            </a:r>
          </a:p>
        </p:txBody>
      </p:sp>
      <p:pic>
        <p:nvPicPr>
          <p:cNvPr id="51203" name="Afbeelding 3" descr="Scan ardennen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640013"/>
            <a:ext cx="5464175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Afbeelding 4" descr="xmedaille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54000"/>
            <a:ext cx="626427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Afbeelding 2" descr="xvogezen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46575"/>
            <a:ext cx="3348038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Afbeelding 5" descr="xvogezen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0"/>
            <a:ext cx="4427537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an klimclinic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637" y="1176337"/>
            <a:ext cx="8848725" cy="450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Afbeelding 1" descr="scan pyreneen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0638" y="152400"/>
            <a:ext cx="656272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7" descr="scan zw vertrek 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852738"/>
            <a:ext cx="5508625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kstvak 8"/>
          <p:cNvSpPr txBox="1">
            <a:spLocks noChangeArrowheads="1"/>
          </p:cNvSpPr>
          <p:nvPr/>
        </p:nvSpPr>
        <p:spPr bwMode="auto">
          <a:xfrm>
            <a:off x="250825" y="3860800"/>
            <a:ext cx="2881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NL" sz="2400" dirty="0">
                <a:solidFill>
                  <a:srgbClr val="002060"/>
                </a:solidFill>
                <a:latin typeface="+mn-lt"/>
              </a:rPr>
              <a:t>Vertrek bij de Deel.</a:t>
            </a:r>
          </a:p>
          <a:p>
            <a:pPr>
              <a:defRPr/>
            </a:pPr>
            <a:endParaRPr lang="nl-NL" sz="2400" dirty="0">
              <a:latin typeface="Calibri" pitchFamily="34" charset="0"/>
            </a:endParaRPr>
          </a:p>
          <a:p>
            <a:pPr>
              <a:defRPr/>
            </a:pPr>
            <a:r>
              <a:rPr lang="nl-NL" sz="2400" dirty="0">
                <a:solidFill>
                  <a:srgbClr val="002060"/>
                </a:solidFill>
                <a:latin typeface="+mn-lt"/>
              </a:rPr>
              <a:t>Let op:</a:t>
            </a:r>
          </a:p>
          <a:p>
            <a:pPr>
              <a:defRPr/>
            </a:pPr>
            <a:r>
              <a:rPr lang="nl-NL" sz="2400" dirty="0">
                <a:solidFill>
                  <a:srgbClr val="002060"/>
                </a:solidFill>
                <a:latin typeface="+mn-lt"/>
              </a:rPr>
              <a:t>- Eenheid?</a:t>
            </a:r>
          </a:p>
          <a:p>
            <a:pPr>
              <a:buFontTx/>
              <a:buChar char="-"/>
              <a:defRPr/>
            </a:pPr>
            <a:r>
              <a:rPr lang="nl-NL" sz="2400" dirty="0">
                <a:solidFill>
                  <a:srgbClr val="002060"/>
                </a:solidFill>
                <a:latin typeface="+mn-lt"/>
              </a:rPr>
              <a:t> Hoofdbedekking?</a:t>
            </a:r>
          </a:p>
          <a:p>
            <a:pPr>
              <a:buFontTx/>
              <a:buChar char="-"/>
              <a:defRPr/>
            </a:pPr>
            <a:r>
              <a:rPr lang="nl-NL" sz="2400" dirty="0">
                <a:solidFill>
                  <a:srgbClr val="002060"/>
                </a:solidFill>
                <a:latin typeface="+mn-lt"/>
              </a:rPr>
              <a:t> Techniek.</a:t>
            </a:r>
          </a:p>
        </p:txBody>
      </p:sp>
      <p:pic>
        <p:nvPicPr>
          <p:cNvPr id="9220" name="Tijdelijke aanduiding voor inhoud 5" descr="scan zw vertrek 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333375"/>
            <a:ext cx="5113338" cy="331311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116013" y="1341438"/>
            <a:ext cx="6119812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4400" dirty="0" err="1">
                <a:latin typeface="+mn-lt"/>
              </a:rPr>
              <a:t>Klimclinic</a:t>
            </a:r>
            <a:r>
              <a:rPr lang="nl-NL" sz="4400" dirty="0">
                <a:latin typeface="+mn-lt"/>
              </a:rPr>
              <a:t>: waarheen, waarvoor?</a:t>
            </a:r>
          </a:p>
        </p:txBody>
      </p:sp>
      <p:pic>
        <p:nvPicPr>
          <p:cNvPr id="54275" name="Afbeelding 4" descr="foto Stelvi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42888"/>
            <a:ext cx="8472488" cy="635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Afbeelding 1" descr="kle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88913"/>
            <a:ext cx="4610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Afbeelding 1" descr="kleding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4610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Afbeelding 2" descr="kleing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6250"/>
            <a:ext cx="4667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Afbeelding 1" descr="kleding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4610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Afbeelding 2" descr="kleing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6250"/>
            <a:ext cx="4667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Afbeelding 3" descr="kleding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836613"/>
            <a:ext cx="461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Afbeelding 1" descr="kleding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4610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Afbeelding 2" descr="kleing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6250"/>
            <a:ext cx="4667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Afbeelding 3" descr="kleding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836613"/>
            <a:ext cx="461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Afbeelding 4" descr="kleding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1196975"/>
            <a:ext cx="46005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Afbeelding 1" descr="kleding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4610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Afbeelding 2" descr="kleing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6250"/>
            <a:ext cx="4667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Afbeelding 3" descr="kleding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836613"/>
            <a:ext cx="461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Afbeelding 4" descr="kleding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1196975"/>
            <a:ext cx="46005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Afbeelding 5" descr="kleding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1628775"/>
            <a:ext cx="46482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Afbeelding 1" descr="kleding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4610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Afbeelding 2" descr="kleing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6250"/>
            <a:ext cx="4667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Afbeelding 3" descr="kleding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836613"/>
            <a:ext cx="461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Afbeelding 4" descr="kleding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1196975"/>
            <a:ext cx="46005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Afbeelding 5" descr="kleding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1628775"/>
            <a:ext cx="46482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Afbeelding 6" descr="kleding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313" y="2133600"/>
            <a:ext cx="42576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Afbeelding 1" descr="kleding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4610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Afbeelding 2" descr="kleing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6250"/>
            <a:ext cx="4667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Afbeelding 3" descr="kleding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836613"/>
            <a:ext cx="461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Afbeelding 4" descr="kleding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1196975"/>
            <a:ext cx="46005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Afbeelding 5" descr="kleding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1628775"/>
            <a:ext cx="46482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Afbeelding 6" descr="kleding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313" y="2133600"/>
            <a:ext cx="42576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Afbeelding 7" descr="kleding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675" y="2492375"/>
            <a:ext cx="45815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Afbeelding 1" descr="kleding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4610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Afbeelding 2" descr="kleing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6250"/>
            <a:ext cx="4667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Afbeelding 3" descr="kleding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836613"/>
            <a:ext cx="461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Afbeelding 4" descr="kleding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1196975"/>
            <a:ext cx="46005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Afbeelding 5" descr="kleding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1628775"/>
            <a:ext cx="46482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Afbeelding 6" descr="kleding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313" y="2133600"/>
            <a:ext cx="42576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Afbeelding 7" descr="kleding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675" y="2492375"/>
            <a:ext cx="45815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Afbeelding 8" descr="kleding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475" y="2924175"/>
            <a:ext cx="45339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Afbeelding 1" descr="kleding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4610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Afbeelding 2" descr="kleing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6250"/>
            <a:ext cx="4667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Afbeelding 3" descr="kleding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836613"/>
            <a:ext cx="461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Afbeelding 4" descr="kleding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1196975"/>
            <a:ext cx="46005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Afbeelding 5" descr="kleding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1628775"/>
            <a:ext cx="46482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Afbeelding 6" descr="kleding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313" y="2133600"/>
            <a:ext cx="42576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Afbeelding 7" descr="kleding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675" y="2492375"/>
            <a:ext cx="45815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Afbeelding 8" descr="kleding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475" y="2924175"/>
            <a:ext cx="45339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Afbeelding 9" descr="kleding9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838" y="3284538"/>
            <a:ext cx="43910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3" descr="Scan routekaart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8913"/>
            <a:ext cx="3813175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Afbeelding 4" descr="Scan routekaart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997200"/>
            <a:ext cx="52705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hoek 5"/>
          <p:cNvSpPr/>
          <p:nvPr/>
        </p:nvSpPr>
        <p:spPr>
          <a:xfrm>
            <a:off x="4716016" y="836712"/>
            <a:ext cx="296337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De routes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Afbeelding 1" descr="kleding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4610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Afbeelding 2" descr="kleing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6250"/>
            <a:ext cx="4667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Afbeelding 3" descr="kleding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836613"/>
            <a:ext cx="461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Afbeelding 4" descr="kleding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1196975"/>
            <a:ext cx="46005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Afbeelding 5" descr="kleding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1628775"/>
            <a:ext cx="46482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Afbeelding 6" descr="kleding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313" y="2133600"/>
            <a:ext cx="42576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Afbeelding 7" descr="kleding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675" y="2492375"/>
            <a:ext cx="45815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Afbeelding 8" descr="kleding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475" y="2924175"/>
            <a:ext cx="45339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Afbeelding 9" descr="kleding9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838" y="3284538"/>
            <a:ext cx="43910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Afbeelding 10" descr="kleding10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825" y="692150"/>
            <a:ext cx="8599488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Afbeelding 1" descr="Scanclubblad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60350"/>
            <a:ext cx="217646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Afbeelding 2" descr="Scanclubblad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260350"/>
            <a:ext cx="22558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Afbeelding 3" descr="Scanclubblad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4263" y="260350"/>
            <a:ext cx="21844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Afbeelding 4" descr="Scanclubblad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3544888"/>
            <a:ext cx="2160588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Afbeelding 5" descr="Scanclubblad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6763" y="3503613"/>
            <a:ext cx="2273300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Afbeelding 6" descr="Scanclubblad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888" y="3500438"/>
            <a:ext cx="22066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Afbeelding 7" descr="website2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76600" y="333375"/>
            <a:ext cx="5183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3600" dirty="0">
                <a:latin typeface="+mn-lt"/>
              </a:rPr>
              <a:t>Onze VTT</a:t>
            </a:r>
          </a:p>
        </p:txBody>
      </p:sp>
      <p:pic>
        <p:nvPicPr>
          <p:cNvPr id="67587" name="Afbeelding 2" descr="scan vtt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1290638"/>
            <a:ext cx="381952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76600" y="333375"/>
            <a:ext cx="5183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3600" dirty="0">
                <a:latin typeface="+mn-lt"/>
              </a:rPr>
              <a:t>Onze VTT</a:t>
            </a:r>
          </a:p>
        </p:txBody>
      </p:sp>
      <p:pic>
        <p:nvPicPr>
          <p:cNvPr id="68611" name="Afbeelding 2" descr="scan vtt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1290638"/>
            <a:ext cx="381952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Afbeelding 3" descr="scan vtt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04925"/>
            <a:ext cx="37433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76600" y="333375"/>
            <a:ext cx="5183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3600" dirty="0">
                <a:latin typeface="+mn-lt"/>
              </a:rPr>
              <a:t>Onze VTT</a:t>
            </a:r>
          </a:p>
        </p:txBody>
      </p:sp>
      <p:pic>
        <p:nvPicPr>
          <p:cNvPr id="69635" name="Afbeelding 2" descr="scan vtt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1290638"/>
            <a:ext cx="381952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Afbeelding 3" descr="scan vtt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04925"/>
            <a:ext cx="37433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Afbeelding 4" descr="scan vtt 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429000"/>
            <a:ext cx="38163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76600" y="333375"/>
            <a:ext cx="5183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3600" dirty="0">
                <a:latin typeface="+mn-lt"/>
              </a:rPr>
              <a:t>Onze VTT</a:t>
            </a:r>
          </a:p>
        </p:txBody>
      </p:sp>
      <p:pic>
        <p:nvPicPr>
          <p:cNvPr id="70659" name="Afbeelding 2" descr="scan vtt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1290638"/>
            <a:ext cx="381952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Afbeelding 3" descr="scan vtt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04925"/>
            <a:ext cx="37433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Afbeelding 4" descr="scan vtt 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429000"/>
            <a:ext cx="38163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Afbeelding 5" descr="scan vtt 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37560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76600" y="333375"/>
            <a:ext cx="5183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3600" dirty="0">
                <a:latin typeface="+mn-lt"/>
              </a:rPr>
              <a:t>Onze VTT</a:t>
            </a:r>
          </a:p>
        </p:txBody>
      </p:sp>
      <p:pic>
        <p:nvPicPr>
          <p:cNvPr id="71683" name="Afbeelding 6" descr="scan vtt 2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00213"/>
            <a:ext cx="8574088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Afbeelding 1" descr="scan b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12875"/>
            <a:ext cx="8126413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3059113" y="476250"/>
            <a:ext cx="38163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3600" dirty="0">
                <a:latin typeface="+mn-lt"/>
              </a:rPr>
              <a:t>Onze bus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Afbeelding 1" descr="scan proficia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862013"/>
            <a:ext cx="80708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hoek 4"/>
          <p:cNvSpPr/>
          <p:nvPr/>
        </p:nvSpPr>
        <p:spPr>
          <a:xfrm rot="19662816">
            <a:off x="1356817" y="3711314"/>
            <a:ext cx="9167557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611560" y="332656"/>
            <a:ext cx="79944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Activiteiten in het begin</a:t>
            </a:r>
          </a:p>
        </p:txBody>
      </p:sp>
      <p:sp>
        <p:nvSpPr>
          <p:cNvPr id="11267" name="Tekstvak 6"/>
          <p:cNvSpPr txBox="1">
            <a:spLocks noChangeArrowheads="1"/>
          </p:cNvSpPr>
          <p:nvPr/>
        </p:nvSpPr>
        <p:spPr bwMode="auto">
          <a:xfrm>
            <a:off x="468313" y="1341438"/>
            <a:ext cx="403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Langzaam fietsen voor de jeugd</a:t>
            </a:r>
          </a:p>
        </p:txBody>
      </p:sp>
      <p:pic>
        <p:nvPicPr>
          <p:cNvPr id="11268" name="Afbeelding 7" descr="Scan langzaamfiets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73238"/>
            <a:ext cx="3313112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611560" y="332656"/>
            <a:ext cx="79944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Activiteiten in het begin</a:t>
            </a:r>
          </a:p>
        </p:txBody>
      </p:sp>
      <p:sp>
        <p:nvSpPr>
          <p:cNvPr id="12291" name="Tekstvak 6"/>
          <p:cNvSpPr txBox="1">
            <a:spLocks noChangeArrowheads="1"/>
          </p:cNvSpPr>
          <p:nvPr/>
        </p:nvSpPr>
        <p:spPr bwMode="auto">
          <a:xfrm>
            <a:off x="468313" y="1341438"/>
            <a:ext cx="403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Langzaam fietsen voor de jeugd</a:t>
            </a:r>
          </a:p>
        </p:txBody>
      </p:sp>
      <p:pic>
        <p:nvPicPr>
          <p:cNvPr id="12292" name="Afbeelding 7" descr="Scan langzaamfiets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73238"/>
            <a:ext cx="3313112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kstvak 4"/>
          <p:cNvSpPr txBox="1">
            <a:spLocks noChangeArrowheads="1"/>
          </p:cNvSpPr>
          <p:nvPr/>
        </p:nvSpPr>
        <p:spPr bwMode="auto">
          <a:xfrm>
            <a:off x="4284663" y="1412875"/>
            <a:ext cx="4391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Organisatie fietsavondvierdaagse</a:t>
            </a:r>
          </a:p>
        </p:txBody>
      </p:sp>
      <p:pic>
        <p:nvPicPr>
          <p:cNvPr id="12294" name="Afbeelding 5" descr="scan avondvierdaags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2492375"/>
            <a:ext cx="5033963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Afbeelding 7" descr="DSC0584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4652963"/>
            <a:ext cx="98266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smtClean="0"/>
              <a:t>Tilburg-Vaals als voorbeeld</a:t>
            </a:r>
          </a:p>
          <a:p>
            <a:pPr eaLnBrk="1" hangingPunct="1"/>
            <a:r>
              <a:rPr lang="nl-NL" smtClean="0"/>
              <a:t>Werd onze eerste club klassieker</a:t>
            </a:r>
          </a:p>
          <a:p>
            <a:pPr eaLnBrk="1" hangingPunct="1"/>
            <a:r>
              <a:rPr lang="nl-NL" smtClean="0"/>
              <a:t>Met eerste vrouw in het peloton</a:t>
            </a:r>
          </a:p>
          <a:p>
            <a:pPr eaLnBrk="1" hangingPunct="1"/>
            <a:r>
              <a:rPr lang="nl-NL" smtClean="0"/>
              <a:t>Manier om nieuwe  leden te 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mtClean="0"/>
              <a:t>    krijgen</a:t>
            </a:r>
          </a:p>
          <a:p>
            <a:pPr eaLnBrk="1" hangingPunct="1"/>
            <a:r>
              <a:rPr lang="nl-NL" smtClean="0"/>
              <a:t>We werden opgehaald door onze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mtClean="0"/>
              <a:t>    partners (en kinderen) op de </a:t>
            </a:r>
          </a:p>
          <a:p>
            <a:pPr eaLnBrk="1" hangingPunct="1">
              <a:buFont typeface="Wingdings 2" pitchFamily="18" charset="2"/>
              <a:buNone/>
            </a:pPr>
            <a:r>
              <a:rPr lang="nl-NL" smtClean="0"/>
              <a:t>    Vaalserberg.</a:t>
            </a:r>
          </a:p>
        </p:txBody>
      </p:sp>
      <p:sp>
        <p:nvSpPr>
          <p:cNvPr id="4" name="Rechthoek 3"/>
          <p:cNvSpPr/>
          <p:nvPr/>
        </p:nvSpPr>
        <p:spPr>
          <a:xfrm>
            <a:off x="2699792" y="620688"/>
            <a:ext cx="364260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Goirle-Vaals</a:t>
            </a:r>
            <a:endParaRPr lang="nl-NL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3316" name="Afbeelding 4" descr="DSC058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620713"/>
            <a:ext cx="1706563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</TotalTime>
  <Words>345</Words>
  <Application>Microsoft Office PowerPoint</Application>
  <PresentationFormat>Diavoorstelling (4:3)</PresentationFormat>
  <Paragraphs>109</Paragraphs>
  <Slides>69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69</vt:i4>
      </vt:variant>
    </vt:vector>
  </HeadingPairs>
  <TitlesOfParts>
    <vt:vector size="74" baseType="lpstr">
      <vt:lpstr>Arial</vt:lpstr>
      <vt:lpstr>Constantia</vt:lpstr>
      <vt:lpstr>Wingdings 2</vt:lpstr>
      <vt:lpstr>Calibri</vt:lpstr>
      <vt:lpstr>Papier</vt:lpstr>
      <vt:lpstr>Dia 1</vt:lpstr>
      <vt:lpstr>Dia 2</vt:lpstr>
      <vt:lpstr>Het begin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Drie daagse Eifel</vt:lpstr>
      <vt:lpstr>Drie daagse Eifel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  <vt:lpstr>Dia 46</vt:lpstr>
      <vt:lpstr>Dia 47</vt:lpstr>
      <vt:lpstr>Dia 48</vt:lpstr>
      <vt:lpstr>Dia 49</vt:lpstr>
      <vt:lpstr>Dia 50</vt:lpstr>
      <vt:lpstr>Dia 51</vt:lpstr>
      <vt:lpstr>Dia 52</vt:lpstr>
      <vt:lpstr>Dia 53</vt:lpstr>
      <vt:lpstr>Dia 54</vt:lpstr>
      <vt:lpstr>Dia 55</vt:lpstr>
      <vt:lpstr>Dia 56</vt:lpstr>
      <vt:lpstr>Dia 57</vt:lpstr>
      <vt:lpstr>Dia 58</vt:lpstr>
      <vt:lpstr>Dia 59</vt:lpstr>
      <vt:lpstr>Dia 60</vt:lpstr>
      <vt:lpstr>Dia 61</vt:lpstr>
      <vt:lpstr>Dia 62</vt:lpstr>
      <vt:lpstr>Dia 63</vt:lpstr>
      <vt:lpstr>Dia 64</vt:lpstr>
      <vt:lpstr>Dia 65</vt:lpstr>
      <vt:lpstr>Dia 66</vt:lpstr>
      <vt:lpstr>Dia 67</vt:lpstr>
      <vt:lpstr>Dia 68</vt:lpstr>
      <vt:lpstr>Dia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Gerrit</dc:creator>
  <cp:lastModifiedBy>Gerrit</cp:lastModifiedBy>
  <cp:revision>57</cp:revision>
  <dcterms:created xsi:type="dcterms:W3CDTF">2019-10-09T13:57:52Z</dcterms:created>
  <dcterms:modified xsi:type="dcterms:W3CDTF">2019-11-06T17:37:01Z</dcterms:modified>
</cp:coreProperties>
</file>